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327"/>
  </p:normalViewPr>
  <p:slideViewPr>
    <p:cSldViewPr snapToGrid="0" snapToObjects="1">
      <p:cViewPr varScale="1">
        <p:scale>
          <a:sx n="124" d="100"/>
          <a:sy n="124" d="100"/>
        </p:scale>
        <p:origin x="54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8530C26-3527-BE42-89F8-488EAC6951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4032A1A-158B-3C4C-8829-E015C214AC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00D4606-ABA7-AB48-BD49-4E778609F5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BE61E-5F99-F14A-B7AF-D4EE30436E9B}" type="datetimeFigureOut">
              <a:rPr kumimoji="1" lang="zh-CN" altLang="en-US" smtClean="0"/>
              <a:t>2021/10/27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05BDDC1-7567-A645-9176-D36B9E2E0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082361F-C3CD-E14E-91B2-ADDFFADCD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FD30D-2FB9-1B41-A870-71AE4B657F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48481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5EAED1-5869-DC40-A27E-47A7254E87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21BC6E6-FF68-FB4B-A8A3-6DA8964509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227E023-E9AE-5645-942A-908EB73544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BE61E-5F99-F14A-B7AF-D4EE30436E9B}" type="datetimeFigureOut">
              <a:rPr kumimoji="1" lang="zh-CN" altLang="en-US" smtClean="0"/>
              <a:t>2021/10/27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4330984-22E5-2B4E-A2D9-8491CB8C45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2B7F709-6432-2E41-ACE4-DD0DE1115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FD30D-2FB9-1B41-A870-71AE4B657F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560587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4DE4037-963A-D148-B3E9-1BC7B550DE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2A4129D-E1DE-6245-80EE-537EED5534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0490AC8-1B32-114B-A158-F3E62C3FE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BE61E-5F99-F14A-B7AF-D4EE30436E9B}" type="datetimeFigureOut">
              <a:rPr kumimoji="1" lang="zh-CN" altLang="en-US" smtClean="0"/>
              <a:t>2021/10/27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61C276C-EB11-F141-A5D5-B22F8077F8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9DE6305-8EBB-D54B-8729-C347584E3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FD30D-2FB9-1B41-A870-71AE4B657F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752103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FD9DC0-7347-E24C-A74B-DCCAD920FB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A39BE80-05F4-B241-B5EB-D4C13E2560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240A0F1-799E-3742-B844-5DAE5CD55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BE61E-5F99-F14A-B7AF-D4EE30436E9B}" type="datetimeFigureOut">
              <a:rPr kumimoji="1" lang="zh-CN" altLang="en-US" smtClean="0"/>
              <a:t>2021/10/27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3F15ED7-A6D4-3948-9253-B9CF82C4D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3F04BB6-6F91-6640-A575-C047F5D47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FD30D-2FB9-1B41-A870-71AE4B657F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883546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863E98-FC0C-8242-8CA9-95183297B1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F4F17BB-68A8-9446-A442-5FE14548A7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E44314F-80CF-A24A-A200-3720B2FAE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BE61E-5F99-F14A-B7AF-D4EE30436E9B}" type="datetimeFigureOut">
              <a:rPr kumimoji="1" lang="zh-CN" altLang="en-US" smtClean="0"/>
              <a:t>2021/10/27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F3BF28F-4622-334A-904E-6D83F618CE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7021BFE-693B-A245-A892-F0AAB797D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FD30D-2FB9-1B41-A870-71AE4B657F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987073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E1211B-1AAB-AB4A-BD6B-F2FF3C41B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C9F9D66-5B62-0B45-A689-EE29386614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092FC72-B4BF-A54B-BCB6-60DE0E43B5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417EF3B-831F-344D-AFDE-737FDDA3B4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BE61E-5F99-F14A-B7AF-D4EE30436E9B}" type="datetimeFigureOut">
              <a:rPr kumimoji="1" lang="zh-CN" altLang="en-US" smtClean="0"/>
              <a:t>2021/10/27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01583EE-1681-1A44-84A7-BF91BFC1F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C62207A-12A5-7244-AE4F-42DC33186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FD30D-2FB9-1B41-A870-71AE4B657F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982495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DE42D3-EDBD-AB4E-9302-B6820AEBBB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501C645-A682-0942-AA69-ADC409AF3F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4001AB5-4B19-A744-802C-6342EC803B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68F6753-39AE-644A-99BA-A9BE2064BF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13FF223-5518-2042-BFAD-8AA61F9215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998C08E-FF30-B047-B75F-91FDBD800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BE61E-5F99-F14A-B7AF-D4EE30436E9B}" type="datetimeFigureOut">
              <a:rPr kumimoji="1" lang="zh-CN" altLang="en-US" smtClean="0"/>
              <a:t>2021/10/27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1C666E6A-EF63-1E4A-A96B-976CAACA4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8193294E-9D5F-014F-A6FC-FFF602187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FD30D-2FB9-1B41-A870-71AE4B657F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463156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D14E04-F63C-CB4D-8170-7F232D33B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8CDB1FE-5F39-314F-9092-60A61553DF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BE61E-5F99-F14A-B7AF-D4EE30436E9B}" type="datetimeFigureOut">
              <a:rPr kumimoji="1" lang="zh-CN" altLang="en-US" smtClean="0"/>
              <a:t>2021/10/27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B6A9336-A0B1-5D4E-8EFE-2C7016C3D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6A94782-59AC-764A-B5BE-CBCEA24270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FD30D-2FB9-1B41-A870-71AE4B657F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18303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10A3230-7A12-4F46-A51E-B02999B0B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BE61E-5F99-F14A-B7AF-D4EE30436E9B}" type="datetimeFigureOut">
              <a:rPr kumimoji="1" lang="zh-CN" altLang="en-US" smtClean="0"/>
              <a:t>2021/10/27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3E1E23A-BEEA-1F43-8C4F-48EF4AA2A5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8DED0D9-AEA4-F148-8FC1-E75443B42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FD30D-2FB9-1B41-A870-71AE4B657F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33394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7E49A9-FC49-2746-8916-2AA8BAC7C4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31A26B6-7855-3542-9D9A-DCEA35A3C8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C7AF0AA-8C89-524C-BC7F-4240B6E4BD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DED102D-7435-C74B-9C62-23F1F319B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BE61E-5F99-F14A-B7AF-D4EE30436E9B}" type="datetimeFigureOut">
              <a:rPr kumimoji="1" lang="zh-CN" altLang="en-US" smtClean="0"/>
              <a:t>2021/10/27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6F5C346-D8E4-C14D-9FA4-895341551F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78AA432-BCC7-2C49-AB55-00C28CFFF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FD30D-2FB9-1B41-A870-71AE4B657F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950863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D3CB1A-588E-814D-A0E2-A451D04DD5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A06F0E6D-30DA-2945-9BA4-595A8E3628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B1D1F13-C39C-DB4A-9648-64342A2BFE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9940F5E-50EC-9545-9EA5-048FF6DA9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BE61E-5F99-F14A-B7AF-D4EE30436E9B}" type="datetimeFigureOut">
              <a:rPr kumimoji="1" lang="zh-CN" altLang="en-US" smtClean="0"/>
              <a:t>2021/10/27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DBF8F44-5CAB-4240-B585-BDA722BA89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EE028DD-D48C-D645-A316-E37A9EF97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FD30D-2FB9-1B41-A870-71AE4B657F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44098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AA57B2D-4AC5-AD40-B7A8-817A7A44E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9ADB092-5BB8-D849-B8CE-D51D81EBA1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09784A0-511B-224D-B776-F20A1750CF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FBE61E-5F99-F14A-B7AF-D4EE30436E9B}" type="datetimeFigureOut">
              <a:rPr kumimoji="1" lang="zh-CN" altLang="en-US" smtClean="0"/>
              <a:t>2021/10/27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E134212-91C1-3142-97E4-575356C718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1C886D3-232A-4945-B0C5-A060FFD85E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3FD30D-2FB9-1B41-A870-71AE4B657F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153394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水, 桌子, 看着, 小&#10;&#10;描述已自动生成">
            <a:extLst>
              <a:ext uri="{FF2B5EF4-FFF2-40B4-BE49-F238E27FC236}">
                <a16:creationId xmlns:a16="http://schemas.microsoft.com/office/drawing/2014/main" id="{03A78465-1C46-4242-86A4-BB2D59A6F3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88" y="0"/>
            <a:ext cx="11508412" cy="685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A7075C94-BF9A-4E49-B4EE-C62A7332341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78000">
                <a:schemeClr val="tx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C33084D-FAB3-F444-A819-F74E359F5CD6}"/>
              </a:ext>
            </a:extLst>
          </p:cNvPr>
          <p:cNvSpPr txBox="1"/>
          <p:nvPr/>
        </p:nvSpPr>
        <p:spPr>
          <a:xfrm>
            <a:off x="709863" y="1394579"/>
            <a:ext cx="950494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For whom?</a:t>
            </a:r>
          </a:p>
          <a:p>
            <a:r>
              <a:rPr kumimoji="1" lang="en-US" altLang="zh-CN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——— People who  need to sit before computer for a long time and forget to exercise</a:t>
            </a:r>
            <a:endParaRPr kumimoji="1" lang="zh-CN" alt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538A7E4-B928-F746-85C1-7B6877530358}"/>
              </a:ext>
            </a:extLst>
          </p:cNvPr>
          <p:cNvSpPr txBox="1"/>
          <p:nvPr/>
        </p:nvSpPr>
        <p:spPr>
          <a:xfrm>
            <a:off x="767808" y="5515036"/>
            <a:ext cx="1074060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How?</a:t>
            </a:r>
          </a:p>
          <a:p>
            <a:r>
              <a:rPr kumimoji="1" lang="en-US" altLang="zh-CN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——— Using pose net to get gestures to make an interesting interactive game for people to make them interested in 1 minute exercise</a:t>
            </a:r>
            <a:endParaRPr kumimoji="1" lang="zh-CN" alt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C82BD01-CE8A-4145-A892-D30A21F9856A}"/>
              </a:ext>
            </a:extLst>
          </p:cNvPr>
          <p:cNvSpPr txBox="1"/>
          <p:nvPr/>
        </p:nvSpPr>
        <p:spPr>
          <a:xfrm>
            <a:off x="683588" y="409138"/>
            <a:ext cx="78927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Don’t for get to exercise for 1 minute</a:t>
            </a:r>
            <a:endParaRPr kumimoji="1" lang="zh-CN" altLang="en-US" sz="28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11" name="直线连接符 10">
            <a:extLst>
              <a:ext uri="{FF2B5EF4-FFF2-40B4-BE49-F238E27FC236}">
                <a16:creationId xmlns:a16="http://schemas.microsoft.com/office/drawing/2014/main" id="{C37A0C9A-8DED-2D48-A7ED-545811FB5067}"/>
              </a:ext>
            </a:extLst>
          </p:cNvPr>
          <p:cNvCxnSpPr>
            <a:cxnSpLocks/>
          </p:cNvCxnSpPr>
          <p:nvPr/>
        </p:nvCxnSpPr>
        <p:spPr>
          <a:xfrm>
            <a:off x="767809" y="972780"/>
            <a:ext cx="10383253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/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3E4AB18D-788F-1F49-907D-EAE21927F259}"/>
              </a:ext>
            </a:extLst>
          </p:cNvPr>
          <p:cNvSpPr txBox="1"/>
          <p:nvPr/>
        </p:nvSpPr>
        <p:spPr>
          <a:xfrm>
            <a:off x="767809" y="2704094"/>
            <a:ext cx="92795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Why I want to do this?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1C85225F-4BD2-AC4A-8F63-8F966914DC54}"/>
              </a:ext>
            </a:extLst>
          </p:cNvPr>
          <p:cNvSpPr txBox="1"/>
          <p:nvPr/>
        </p:nvSpPr>
        <p:spPr>
          <a:xfrm>
            <a:off x="767809" y="3202897"/>
            <a:ext cx="112831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Want to </a:t>
            </a:r>
            <a:r>
              <a:rPr kumimoji="1" lang="en-US" altLang="zh-CN" sz="1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Exercise</a:t>
            </a:r>
            <a:endParaRPr lang="zh-CN" altLang="en-US" dirty="0"/>
          </a:p>
        </p:txBody>
      </p:sp>
      <p:cxnSp>
        <p:nvCxnSpPr>
          <p:cNvPr id="17" name="直线箭头连接符 16">
            <a:extLst>
              <a:ext uri="{FF2B5EF4-FFF2-40B4-BE49-F238E27FC236}">
                <a16:creationId xmlns:a16="http://schemas.microsoft.com/office/drawing/2014/main" id="{93BA2C7B-8871-0145-AFA4-AA2485E4E994}"/>
              </a:ext>
            </a:extLst>
          </p:cNvPr>
          <p:cNvCxnSpPr/>
          <p:nvPr/>
        </p:nvCxnSpPr>
        <p:spPr>
          <a:xfrm>
            <a:off x="2060154" y="3524432"/>
            <a:ext cx="1872868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110942B8-3EB1-9A46-8858-D2EA7D990637}"/>
              </a:ext>
            </a:extLst>
          </p:cNvPr>
          <p:cNvSpPr txBox="1"/>
          <p:nvPr/>
        </p:nvSpPr>
        <p:spPr>
          <a:xfrm>
            <a:off x="4097056" y="3104516"/>
            <a:ext cx="8005902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sz="1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No</a:t>
            </a:r>
            <a:r>
              <a:rPr kumimoji="1" lang="zh-CN" altLang="en-US" sz="1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1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Exercise</a:t>
            </a:r>
            <a:r>
              <a:rPr kumimoji="1" lang="en-US" altLang="zh-CN" sz="1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( Sometimes, I  want to do exercise, however I may think usual exercise may take a lot of time or I need to prepare for it ,and then when I am busy, I may don’t want to exercise and tell ourselves that I can do that when I have time. What a pity!)</a:t>
            </a:r>
            <a:endParaRPr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76115BB9-BCEF-4C4C-8F7E-D29C7F788324}"/>
              </a:ext>
            </a:extLst>
          </p:cNvPr>
          <p:cNvSpPr txBox="1"/>
          <p:nvPr/>
        </p:nvSpPr>
        <p:spPr>
          <a:xfrm>
            <a:off x="2702196" y="3559627"/>
            <a:ext cx="162069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sz="1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busy</a:t>
            </a:r>
            <a:endParaRPr lang="zh-CN" altLang="en-US" sz="1600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F9B32F70-2B93-4B49-9FE8-FF1D6450A592}"/>
              </a:ext>
            </a:extLst>
          </p:cNvPr>
          <p:cNvSpPr txBox="1"/>
          <p:nvPr/>
        </p:nvSpPr>
        <p:spPr>
          <a:xfrm>
            <a:off x="1979060" y="3137346"/>
            <a:ext cx="284113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sz="1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Cost me much time</a:t>
            </a:r>
            <a:endParaRPr lang="zh-CN" altLang="en-US" sz="1600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67AC61B9-B337-7043-B370-4477A75509F9}"/>
              </a:ext>
            </a:extLst>
          </p:cNvPr>
          <p:cNvSpPr txBox="1"/>
          <p:nvPr/>
        </p:nvSpPr>
        <p:spPr>
          <a:xfrm>
            <a:off x="767809" y="4424847"/>
            <a:ext cx="16206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sz="1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Less is more</a:t>
            </a:r>
            <a:endParaRPr lang="zh-CN" altLang="en-US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5C792AF3-B326-504C-98CF-9AD3956F3FBD}"/>
              </a:ext>
            </a:extLst>
          </p:cNvPr>
          <p:cNvSpPr txBox="1"/>
          <p:nvPr/>
        </p:nvSpPr>
        <p:spPr>
          <a:xfrm>
            <a:off x="2667867" y="4452491"/>
            <a:ext cx="39241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sz="1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Only 1 minute many times a day</a:t>
            </a:r>
            <a:endParaRPr lang="zh-CN" altLang="en-US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D51FF092-C3BB-E047-99DC-87CE1C63529F}"/>
              </a:ext>
            </a:extLst>
          </p:cNvPr>
          <p:cNvSpPr txBox="1"/>
          <p:nvPr/>
        </p:nvSpPr>
        <p:spPr>
          <a:xfrm>
            <a:off x="7275613" y="4474525"/>
            <a:ext cx="39241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sz="1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Foster a good habit!</a:t>
            </a:r>
            <a:endParaRPr lang="zh-CN" altLang="en-US" dirty="0"/>
          </a:p>
        </p:txBody>
      </p:sp>
      <p:cxnSp>
        <p:nvCxnSpPr>
          <p:cNvPr id="24" name="直线箭头连接符 23">
            <a:extLst>
              <a:ext uri="{FF2B5EF4-FFF2-40B4-BE49-F238E27FC236}">
                <a16:creationId xmlns:a16="http://schemas.microsoft.com/office/drawing/2014/main" id="{2129827A-463C-854E-AE21-C00597881018}"/>
              </a:ext>
            </a:extLst>
          </p:cNvPr>
          <p:cNvCxnSpPr>
            <a:cxnSpLocks/>
          </p:cNvCxnSpPr>
          <p:nvPr/>
        </p:nvCxnSpPr>
        <p:spPr>
          <a:xfrm>
            <a:off x="2224188" y="4637157"/>
            <a:ext cx="478008" cy="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线箭头连接符 26">
            <a:extLst>
              <a:ext uri="{FF2B5EF4-FFF2-40B4-BE49-F238E27FC236}">
                <a16:creationId xmlns:a16="http://schemas.microsoft.com/office/drawing/2014/main" id="{43C8054D-D083-2941-AB6E-3529D99A8306}"/>
              </a:ext>
            </a:extLst>
          </p:cNvPr>
          <p:cNvCxnSpPr>
            <a:cxnSpLocks/>
          </p:cNvCxnSpPr>
          <p:nvPr/>
        </p:nvCxnSpPr>
        <p:spPr>
          <a:xfrm>
            <a:off x="6437794" y="4659191"/>
            <a:ext cx="720040" cy="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81591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水, 桌子, 看着, 小&#10;&#10;描述已自动生成">
            <a:extLst>
              <a:ext uri="{FF2B5EF4-FFF2-40B4-BE49-F238E27FC236}">
                <a16:creationId xmlns:a16="http://schemas.microsoft.com/office/drawing/2014/main" id="{03A78465-1C46-4242-86A4-BB2D59A6F3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1126671"/>
            <a:ext cx="7162800" cy="4604658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F1FAD508-C92D-2D49-827A-8148FF18FF9D}"/>
              </a:ext>
            </a:extLst>
          </p:cNvPr>
          <p:cNvSpPr txBox="1"/>
          <p:nvPr/>
        </p:nvSpPr>
        <p:spPr>
          <a:xfrm>
            <a:off x="304800" y="2537992"/>
            <a:ext cx="186266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These can be replaced!</a:t>
            </a:r>
            <a:endParaRPr kumimoji="1" lang="zh-CN" altLang="en-US" sz="28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7" name="直线箭头连接符 6">
            <a:extLst>
              <a:ext uri="{FF2B5EF4-FFF2-40B4-BE49-F238E27FC236}">
                <a16:creationId xmlns:a16="http://schemas.microsoft.com/office/drawing/2014/main" id="{97E0BF76-62A9-DC46-ADDB-480810B85018}"/>
              </a:ext>
            </a:extLst>
          </p:cNvPr>
          <p:cNvCxnSpPr>
            <a:cxnSpLocks/>
          </p:cNvCxnSpPr>
          <p:nvPr/>
        </p:nvCxnSpPr>
        <p:spPr>
          <a:xfrm flipV="1">
            <a:off x="2167466" y="2842352"/>
            <a:ext cx="544978" cy="388137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线箭头连接符 11">
            <a:extLst>
              <a:ext uri="{FF2B5EF4-FFF2-40B4-BE49-F238E27FC236}">
                <a16:creationId xmlns:a16="http://schemas.microsoft.com/office/drawing/2014/main" id="{A4CEDE5A-BBC9-D543-B8DD-C5BA3B178B3E}"/>
              </a:ext>
            </a:extLst>
          </p:cNvPr>
          <p:cNvCxnSpPr>
            <a:cxnSpLocks/>
          </p:cNvCxnSpPr>
          <p:nvPr/>
        </p:nvCxnSpPr>
        <p:spPr>
          <a:xfrm flipV="1">
            <a:off x="1786466" y="1507067"/>
            <a:ext cx="1143000" cy="1030925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线箭头连接符 12">
            <a:extLst>
              <a:ext uri="{FF2B5EF4-FFF2-40B4-BE49-F238E27FC236}">
                <a16:creationId xmlns:a16="http://schemas.microsoft.com/office/drawing/2014/main" id="{1C8B08CA-2B26-5048-8C9D-F7F6E8324D46}"/>
              </a:ext>
            </a:extLst>
          </p:cNvPr>
          <p:cNvCxnSpPr>
            <a:cxnSpLocks/>
          </p:cNvCxnSpPr>
          <p:nvPr/>
        </p:nvCxnSpPr>
        <p:spPr>
          <a:xfrm>
            <a:off x="1976966" y="4084380"/>
            <a:ext cx="1358901" cy="1266553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线箭头连接符 14">
            <a:extLst>
              <a:ext uri="{FF2B5EF4-FFF2-40B4-BE49-F238E27FC236}">
                <a16:creationId xmlns:a16="http://schemas.microsoft.com/office/drawing/2014/main" id="{0384640B-2021-1742-A7D3-7D8D392BED7F}"/>
              </a:ext>
            </a:extLst>
          </p:cNvPr>
          <p:cNvCxnSpPr>
            <a:cxnSpLocks/>
          </p:cNvCxnSpPr>
          <p:nvPr/>
        </p:nvCxnSpPr>
        <p:spPr>
          <a:xfrm flipV="1">
            <a:off x="2167466" y="3220923"/>
            <a:ext cx="6993467" cy="526777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线箭头连接符 17">
            <a:extLst>
              <a:ext uri="{FF2B5EF4-FFF2-40B4-BE49-F238E27FC236}">
                <a16:creationId xmlns:a16="http://schemas.microsoft.com/office/drawing/2014/main" id="{CC4BF68A-B59E-D64E-95EB-C1961DCDC060}"/>
              </a:ext>
            </a:extLst>
          </p:cNvPr>
          <p:cNvCxnSpPr>
            <a:cxnSpLocks/>
          </p:cNvCxnSpPr>
          <p:nvPr/>
        </p:nvCxnSpPr>
        <p:spPr>
          <a:xfrm>
            <a:off x="2167466" y="3987138"/>
            <a:ext cx="3674534" cy="272529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1648B8BB-DC92-5D44-B337-FF91D415B84B}"/>
              </a:ext>
            </a:extLst>
          </p:cNvPr>
          <p:cNvSpPr txBox="1"/>
          <p:nvPr/>
        </p:nvSpPr>
        <p:spPr>
          <a:xfrm>
            <a:off x="241300" y="4717656"/>
            <a:ext cx="222673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You can upload your avatar and background</a:t>
            </a:r>
            <a:endParaRPr kumimoji="1" lang="zh-CN" altLang="en-US" sz="24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1" name="圆角矩形 20">
            <a:extLst>
              <a:ext uri="{FF2B5EF4-FFF2-40B4-BE49-F238E27FC236}">
                <a16:creationId xmlns:a16="http://schemas.microsoft.com/office/drawing/2014/main" id="{C87A79BA-8720-F043-B30C-72DF8336C14B}"/>
              </a:ext>
            </a:extLst>
          </p:cNvPr>
          <p:cNvSpPr/>
          <p:nvPr/>
        </p:nvSpPr>
        <p:spPr>
          <a:xfrm>
            <a:off x="8593156" y="4049975"/>
            <a:ext cx="903383" cy="36638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Upload</a:t>
            </a:r>
            <a:endParaRPr kumimoji="1" lang="zh-CN" altLang="en-US" sz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2" name="圆角矩形 21">
            <a:extLst>
              <a:ext uri="{FF2B5EF4-FFF2-40B4-BE49-F238E27FC236}">
                <a16:creationId xmlns:a16="http://schemas.microsoft.com/office/drawing/2014/main" id="{3B0F63A9-29D4-4E48-8223-7B9842D19590}"/>
              </a:ext>
            </a:extLst>
          </p:cNvPr>
          <p:cNvSpPr/>
          <p:nvPr/>
        </p:nvSpPr>
        <p:spPr>
          <a:xfrm>
            <a:off x="8593156" y="4575909"/>
            <a:ext cx="903383" cy="36638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Change</a:t>
            </a:r>
            <a:endParaRPr kumimoji="1" lang="zh-CN" altLang="en-US" sz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C4041341-99B8-2B45-8693-18C0F7822523}"/>
              </a:ext>
            </a:extLst>
          </p:cNvPr>
          <p:cNvSpPr txBox="1"/>
          <p:nvPr/>
        </p:nvSpPr>
        <p:spPr>
          <a:xfrm>
            <a:off x="2700712" y="2468648"/>
            <a:ext cx="1128311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Notes:</a:t>
            </a:r>
          </a:p>
          <a:p>
            <a:pPr algn="ctr"/>
            <a:r>
              <a:rPr lang="en-US" altLang="zh-CN" dirty="0">
                <a:solidFill>
                  <a:schemeClr val="bg1"/>
                </a:solidFill>
              </a:rPr>
              <a:t>Do correct exercise and let’s get moving!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BE4758DD-4D51-3E4D-879A-FE9D7D06EAB8}"/>
              </a:ext>
            </a:extLst>
          </p:cNvPr>
          <p:cNvSpPr txBox="1"/>
          <p:nvPr/>
        </p:nvSpPr>
        <p:spPr>
          <a:xfrm>
            <a:off x="457557" y="261986"/>
            <a:ext cx="78927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Original UI</a:t>
            </a:r>
            <a:endParaRPr kumimoji="1" lang="zh-CN" altLang="en-US" sz="28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16" name="直线连接符 15">
            <a:extLst>
              <a:ext uri="{FF2B5EF4-FFF2-40B4-BE49-F238E27FC236}">
                <a16:creationId xmlns:a16="http://schemas.microsoft.com/office/drawing/2014/main" id="{283E9279-1A64-234C-BE74-C70CC655DA9E}"/>
              </a:ext>
            </a:extLst>
          </p:cNvPr>
          <p:cNvCxnSpPr>
            <a:cxnSpLocks/>
          </p:cNvCxnSpPr>
          <p:nvPr/>
        </p:nvCxnSpPr>
        <p:spPr>
          <a:xfrm>
            <a:off x="541778" y="825628"/>
            <a:ext cx="2387688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/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67648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D39FBCC3-20F1-0844-A074-25F4AE0CDC5C}"/>
              </a:ext>
            </a:extLst>
          </p:cNvPr>
          <p:cNvSpPr txBox="1"/>
          <p:nvPr/>
        </p:nvSpPr>
        <p:spPr>
          <a:xfrm>
            <a:off x="616944" y="335888"/>
            <a:ext cx="25228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Struggles</a:t>
            </a:r>
            <a:endParaRPr kumimoji="1" lang="zh-CN" altLang="en-US" sz="32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538F1B1-48CB-8F42-97E6-D0B0A7D2CCB5}"/>
              </a:ext>
            </a:extLst>
          </p:cNvPr>
          <p:cNvSpPr txBox="1"/>
          <p:nvPr/>
        </p:nvSpPr>
        <p:spPr>
          <a:xfrm>
            <a:off x="616944" y="1364255"/>
            <a:ext cx="103007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1. Get familiar with pose net and write short and clear code</a:t>
            </a:r>
            <a:endParaRPr kumimoji="1" lang="zh-CN" altLang="en-US" sz="28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0497BF6-AF62-CE4E-9E05-6F9C63D55675}"/>
              </a:ext>
            </a:extLst>
          </p:cNvPr>
          <p:cNvSpPr txBox="1"/>
          <p:nvPr/>
        </p:nvSpPr>
        <p:spPr>
          <a:xfrm>
            <a:off x="616944" y="3689209"/>
            <a:ext cx="103007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2.Get familiar with the use of p5 in web ( need to finish</a:t>
            </a:r>
            <a:r>
              <a:rPr kumimoji="1" lang="zh-CN" altLang="en-US" sz="2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kumimoji="1" lang="en-US" altLang="zh-CN" sz="2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 will catch up</a:t>
            </a:r>
            <a:r>
              <a:rPr kumimoji="1" lang="zh-CN" altLang="en-US" sz="2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</a:p>
        </p:txBody>
      </p:sp>
      <p:cxnSp>
        <p:nvCxnSpPr>
          <p:cNvPr id="7" name="直线连接符 6">
            <a:extLst>
              <a:ext uri="{FF2B5EF4-FFF2-40B4-BE49-F238E27FC236}">
                <a16:creationId xmlns:a16="http://schemas.microsoft.com/office/drawing/2014/main" id="{C8DBA7D7-7304-3543-8FE9-39A16812DC3B}"/>
              </a:ext>
            </a:extLst>
          </p:cNvPr>
          <p:cNvCxnSpPr>
            <a:cxnSpLocks/>
          </p:cNvCxnSpPr>
          <p:nvPr/>
        </p:nvCxnSpPr>
        <p:spPr>
          <a:xfrm>
            <a:off x="616944" y="920663"/>
            <a:ext cx="2387688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/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53AE8112-257D-6640-8C0E-E19ED75DC952}"/>
              </a:ext>
            </a:extLst>
          </p:cNvPr>
          <p:cNvSpPr txBox="1"/>
          <p:nvPr/>
        </p:nvSpPr>
        <p:spPr>
          <a:xfrm>
            <a:off x="740234" y="1999240"/>
            <a:ext cx="1030077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At first, I am not familiar with the usage of pose net of P5, I write a lot of code to make it work, however, it didn’t work anymore at first, I was so frustrated. Later, I spend much time on watching some videos on how to use pose net, like videos from the coding train, and gradually I know their structure and change my code to easier way, at that moment, I began to know what was important for us beginners was not great skills but the understanding of different ways to write clean code!</a:t>
            </a:r>
            <a:endParaRPr kumimoji="1" lang="zh-CN" altLang="en-US" sz="1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DE922D1-CBB1-724D-832C-E2212B4C6E2A}"/>
              </a:ext>
            </a:extLst>
          </p:cNvPr>
          <p:cNvSpPr txBox="1"/>
          <p:nvPr/>
        </p:nvSpPr>
        <p:spPr>
          <a:xfrm>
            <a:off x="740234" y="4643316"/>
            <a:ext cx="1030077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For this part, I need more time to understand the basic concepts of web, because I think the usage of p5 in web is not very difficult ,but how to connect it well with web and let p5 really help me is important, because I may only use </a:t>
            </a:r>
            <a:r>
              <a:rPr kumimoji="1" lang="en-US" altLang="zh-CN" sz="140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Javascript</a:t>
            </a:r>
            <a:r>
              <a:rPr kumimoji="1" lang="en-US" altLang="zh-CN" sz="1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or just put p5 in web structure, this is not the right way.</a:t>
            </a:r>
            <a:endParaRPr kumimoji="1" lang="zh-CN" altLang="en-US" sz="1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995642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D39FBCC3-20F1-0844-A074-25F4AE0CDC5C}"/>
              </a:ext>
            </a:extLst>
          </p:cNvPr>
          <p:cNvSpPr txBox="1"/>
          <p:nvPr/>
        </p:nvSpPr>
        <p:spPr>
          <a:xfrm>
            <a:off x="616944" y="335888"/>
            <a:ext cx="25228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Next step</a:t>
            </a:r>
            <a:endParaRPr kumimoji="1" lang="zh-CN" altLang="en-US" sz="32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0268CEA6-53F4-D449-B2D3-6F77DE760524}"/>
              </a:ext>
            </a:extLst>
          </p:cNvPr>
          <p:cNvSpPr txBox="1"/>
          <p:nvPr/>
        </p:nvSpPr>
        <p:spPr>
          <a:xfrm>
            <a:off x="611248" y="1310229"/>
            <a:ext cx="1030077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1.Adding notice from website and set a rank with friends. Maybe I can make an apple watch edition and let more people join in 1 minute exercise. And this may need the knowledge of server and client and also app development.</a:t>
            </a:r>
          </a:p>
        </p:txBody>
      </p:sp>
      <p:cxnSp>
        <p:nvCxnSpPr>
          <p:cNvPr id="7" name="直线连接符 6">
            <a:extLst>
              <a:ext uri="{FF2B5EF4-FFF2-40B4-BE49-F238E27FC236}">
                <a16:creationId xmlns:a16="http://schemas.microsoft.com/office/drawing/2014/main" id="{C8DBA7D7-7304-3543-8FE9-39A16812DC3B}"/>
              </a:ext>
            </a:extLst>
          </p:cNvPr>
          <p:cNvCxnSpPr>
            <a:cxnSpLocks/>
          </p:cNvCxnSpPr>
          <p:nvPr/>
        </p:nvCxnSpPr>
        <p:spPr>
          <a:xfrm>
            <a:off x="616944" y="920663"/>
            <a:ext cx="2387688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/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B7A2A01B-2C0C-0644-A073-F7F0244F8E2E}"/>
              </a:ext>
            </a:extLst>
          </p:cNvPr>
          <p:cNvSpPr txBox="1"/>
          <p:nvPr/>
        </p:nvSpPr>
        <p:spPr>
          <a:xfrm>
            <a:off x="611248" y="3990457"/>
            <a:ext cx="103007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2.Achieve the goal of exchange data by uploading pictures from users ( need to finish).</a:t>
            </a:r>
            <a:endParaRPr kumimoji="1" lang="zh-CN" altLang="en-US" sz="28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80CB7B5-C91F-DE4F-8246-CCB753996309}"/>
              </a:ext>
            </a:extLst>
          </p:cNvPr>
          <p:cNvSpPr txBox="1"/>
          <p:nvPr/>
        </p:nvSpPr>
        <p:spPr>
          <a:xfrm>
            <a:off x="611247" y="5808910"/>
            <a:ext cx="10967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Projetc</a:t>
            </a:r>
            <a:r>
              <a:rPr kumimoji="1" lang="en-US" altLang="zh-CN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: https://</a:t>
            </a:r>
            <a:r>
              <a:rPr kumimoji="1" lang="en-US" altLang="zh-CN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github.com</a:t>
            </a:r>
            <a:r>
              <a:rPr kumimoji="1" lang="en-US" altLang="zh-CN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/0-MarcoHorse-1/exerciseeveryday1.git</a:t>
            </a:r>
            <a:endParaRPr kumimoji="1" lang="zh-CN" alt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885218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645</TotalTime>
  <Words>459</Words>
  <Application>Microsoft Macintosh PowerPoint</Application>
  <PresentationFormat>宽屏</PresentationFormat>
  <Paragraphs>29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9" baseType="lpstr">
      <vt:lpstr>等线</vt:lpstr>
      <vt:lpstr>等线 Light</vt:lpstr>
      <vt:lpstr>Microsoft YaHei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vabn</dc:creator>
  <cp:lastModifiedBy>vabn</cp:lastModifiedBy>
  <cp:revision>4</cp:revision>
  <dcterms:created xsi:type="dcterms:W3CDTF">2021-10-05T20:11:54Z</dcterms:created>
  <dcterms:modified xsi:type="dcterms:W3CDTF">2021-10-26T20:40:04Z</dcterms:modified>
</cp:coreProperties>
</file>

<file path=docProps/thumbnail.jpeg>
</file>